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34"/>
  </p:notesMasterIdLst>
  <p:sldIdLst>
    <p:sldId id="256" r:id="rId3"/>
    <p:sldId id="262" r:id="rId4"/>
    <p:sldId id="278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3" r:id="rId21"/>
    <p:sldId id="284" r:id="rId22"/>
    <p:sldId id="279" r:id="rId23"/>
    <p:sldId id="280" r:id="rId24"/>
    <p:sldId id="281" r:id="rId25"/>
    <p:sldId id="282" r:id="rId26"/>
    <p:sldId id="285" r:id="rId27"/>
    <p:sldId id="286" r:id="rId28"/>
    <p:sldId id="287" r:id="rId29"/>
    <p:sldId id="288" r:id="rId30"/>
    <p:sldId id="289" r:id="rId31"/>
    <p:sldId id="290" r:id="rId32"/>
    <p:sldId id="291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146FF-C494-483B-A55A-D8931B166F4D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51138-117D-484C-B76F-34698A4A20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89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632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3161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93677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133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63042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53857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8787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054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206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212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1852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58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1426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8759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1940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3807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268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41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546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8694738" y="6553200"/>
            <a:ext cx="4492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326706F-9144-48DB-AAFB-E11E61035E6D}" type="slidenum">
              <a:rPr lang="en-US" altLang="en-US" sz="1400" smtClean="0">
                <a:solidFill>
                  <a:srgbClr val="1C1C1C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1400" smtClean="0">
              <a:solidFill>
                <a:srgbClr val="1C1C1C"/>
              </a:solidFill>
            </a:endParaRPr>
          </a:p>
        </p:txBody>
      </p:sp>
      <p:sp>
        <p:nvSpPr>
          <p:cNvPr id="143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34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5D29F50-8EF8-4E56-BF8D-A2F9B8EAB68E}" type="datetime4">
              <a:rPr lang="en-US">
                <a:solidFill>
                  <a:srgbClr val="1C1C1C"/>
                </a:solidFill>
              </a:rPr>
              <a:pPr>
                <a:defRPr/>
              </a:pPr>
              <a:t>April 20, 2022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16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1C1C1C"/>
                </a:solidFill>
              </a:rPr>
              <a:t>SWE413 - Data Warehousing and Data Mining</a:t>
            </a:r>
          </a:p>
        </p:txBody>
      </p:sp>
      <p:sp>
        <p:nvSpPr>
          <p:cNvPr id="17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1D8472C-D6CE-4BAD-A7AD-E20128753B99}" type="slidenum">
              <a:rPr lang="en-US" altLang="en-US">
                <a:solidFill>
                  <a:srgbClr val="1C1C1C"/>
                </a:solidFill>
              </a:rPr>
              <a:pPr/>
              <a:t>‹#›</a:t>
            </a:fld>
            <a:endParaRPr lang="en-US" alt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819300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00C4D-C6E3-44F8-834A-E6729AE2DCA1}" type="datetime4">
              <a:rPr lang="en-US">
                <a:solidFill>
                  <a:srgbClr val="000000"/>
                </a:solidFill>
              </a:rPr>
              <a:pPr>
                <a:defRPr/>
              </a:pPr>
              <a:t>April 20,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DF097D-2004-4C86-BA23-2FD7CAE0B4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43639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4A5FD7-5B5F-4F83-B3F1-95E4CB01746B}" type="datetime4">
              <a:rPr lang="en-US">
                <a:solidFill>
                  <a:srgbClr val="000000"/>
                </a:solidFill>
              </a:rPr>
              <a:pPr>
                <a:defRPr/>
              </a:pPr>
              <a:t>April 20,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8DD2C7-DB81-43D8-8D84-E023871E9E6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208446"/>
      </p:ext>
    </p:extLst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41529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1529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855B2-9123-435F-86FB-498FA55D7763}" type="datetime4">
              <a:rPr lang="en-US">
                <a:solidFill>
                  <a:srgbClr val="000000"/>
                </a:solidFill>
              </a:rPr>
              <a:pPr>
                <a:defRPr/>
              </a:pPr>
              <a:t>April 20,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BA73FE-7E7D-4B2A-8723-82D0DC80080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519459"/>
      </p:ext>
    </p:extLst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86472-A01D-4F59-912C-C1A0B4C35DB7}" type="datetime4">
              <a:rPr lang="en-US">
                <a:solidFill>
                  <a:srgbClr val="000000"/>
                </a:solidFill>
              </a:rPr>
              <a:pPr>
                <a:defRPr/>
              </a:pPr>
              <a:t>April 20,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71005B-24AB-4DCB-BA5A-CAF9A93342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131311"/>
      </p:ext>
    </p:extLst>
  </p:cSld>
  <p:clrMapOvr>
    <a:masterClrMapping/>
  </p:clrMapOvr>
  <p:transition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50B35D-6271-4981-9115-2E80ECCD9B3F}" type="datetime4">
              <a:rPr lang="en-US">
                <a:solidFill>
                  <a:srgbClr val="000000"/>
                </a:solidFill>
              </a:rPr>
              <a:pPr>
                <a:defRPr/>
              </a:pPr>
              <a:t>April 20,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B1F0B0-877F-4264-AD6E-2610F6A25CF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289226"/>
      </p:ext>
    </p:extLst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BD5AD-C027-4658-AF85-C662D72563A0}" type="datetime4">
              <a:rPr lang="en-US">
                <a:solidFill>
                  <a:srgbClr val="000000"/>
                </a:solidFill>
              </a:rPr>
              <a:pPr>
                <a:defRPr/>
              </a:pPr>
              <a:t>April 20,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776F7B-9A46-4C6A-8B6D-A38283F6278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885331"/>
      </p:ext>
    </p:extLst>
  </p:cSld>
  <p:clrMapOvr>
    <a:masterClrMapping/>
  </p:clrMapOvr>
  <p:transition>
    <p:zo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485A38-FEA4-4235-BC97-44380DE748FF}" type="datetime4">
              <a:rPr lang="en-US">
                <a:solidFill>
                  <a:srgbClr val="000000"/>
                </a:solidFill>
              </a:rPr>
              <a:pPr>
                <a:defRPr/>
              </a:pPr>
              <a:t>April 20,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50BCB5-2AFA-4F27-8238-AE85A6C0F0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7094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421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AD624B-BEA9-493C-B7F2-B35AE70A2B15}" type="datetime4">
              <a:rPr lang="en-US">
                <a:solidFill>
                  <a:srgbClr val="000000"/>
                </a:solidFill>
              </a:rPr>
              <a:pPr>
                <a:defRPr/>
              </a:pPr>
              <a:t>April 20,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23065-51EC-47B3-883F-95CC23459CC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31654"/>
      </p:ext>
    </p:extLst>
  </p:cSld>
  <p:clrMapOvr>
    <a:masterClrMapping/>
  </p:clrMapOvr>
  <p:transition>
    <p:zo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F05DD-269E-451C-95B0-8AF0EE3A2485}" type="datetime4">
              <a:rPr lang="en-US">
                <a:solidFill>
                  <a:srgbClr val="000000"/>
                </a:solidFill>
              </a:rPr>
              <a:pPr>
                <a:defRPr/>
              </a:pPr>
              <a:t>April 20,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C38D8A-DC56-4966-89E1-F45D3CA0594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230993"/>
      </p:ext>
    </p:extLst>
  </p:cSld>
  <p:clrMapOvr>
    <a:masterClrMapping/>
  </p:clrMapOvr>
  <p:transition>
    <p:zo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228600"/>
            <a:ext cx="2114550" cy="6324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191250" cy="6324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02EEB-67B4-451E-BC8D-5F4C1F74E9D4}" type="datetime4">
              <a:rPr lang="en-US">
                <a:solidFill>
                  <a:srgbClr val="000000"/>
                </a:solidFill>
              </a:rPr>
              <a:pPr>
                <a:defRPr/>
              </a:pPr>
              <a:t>April 20,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567239-9E2B-4C32-9CA4-896EF36FDAF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136490"/>
      </p:ext>
    </p:extLst>
  </p:cSld>
  <p:clrMapOvr>
    <a:masterClrMapping/>
  </p:clrMapOvr>
  <p:transition>
    <p:zo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81000" y="228600"/>
            <a:ext cx="84582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ED140-B35F-4722-897D-917A9C0882B4}" type="datetime4">
              <a:rPr lang="en-US">
                <a:solidFill>
                  <a:srgbClr val="000000"/>
                </a:solidFill>
              </a:rPr>
              <a:pPr>
                <a:defRPr/>
              </a:pPr>
              <a:t>April 20,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109CCC-E12E-4345-97FE-D842774D028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690624"/>
      </p:ext>
    </p:extLst>
  </p:cSld>
  <p:clrMapOvr>
    <a:masterClrMapping/>
  </p:clrMapOvr>
  <p:transition>
    <p:zo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3"/>
          <p:cNvGraphicFramePr>
            <a:graphicFrameLocks/>
          </p:cNvGraphicFramePr>
          <p:nvPr userDrawn="1"/>
        </p:nvGraphicFramePr>
        <p:xfrm>
          <a:off x="381000" y="1143000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Clip" r:id="rId3" imgW="6857143" imgH="48963" progId="MS_ClipArt_Gallery.5">
                  <p:embed/>
                </p:oleObj>
              </mc:Choice>
              <mc:Fallback>
                <p:oleObj name="Clip" r:id="rId3" imgW="6857143" imgH="48963" progId="MS_ClipArt_Gallery.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371600"/>
            <a:ext cx="41529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4000500"/>
            <a:ext cx="41529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05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D81E7A-DAB6-494B-BBD4-E0C75E4CE266}" type="datetime4">
              <a:rPr lang="en-US">
                <a:solidFill>
                  <a:srgbClr val="000000"/>
                </a:solidFill>
              </a:rPr>
              <a:pPr>
                <a:defRPr/>
              </a:pPr>
              <a:t>April 20,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206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9" name="Rectangle 20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8D1C1-0705-4892-A3B2-F736C68FF1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961145"/>
      </p:ext>
    </p:extLst>
  </p:cSld>
  <p:clrMapOvr>
    <a:masterClrMapping/>
  </p:clrMapOvr>
  <p:transition>
    <p:zo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3"/>
          <p:cNvGraphicFramePr>
            <a:graphicFrameLocks/>
          </p:cNvGraphicFramePr>
          <p:nvPr userDrawn="1"/>
        </p:nvGraphicFramePr>
        <p:xfrm>
          <a:off x="381000" y="1143000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Clip" r:id="rId3" imgW="6857143" imgH="48963" progId="MS_ClipArt_Gallery.5">
                  <p:embed/>
                </p:oleObj>
              </mc:Choice>
              <mc:Fallback>
                <p:oleObj name="Clip" r:id="rId3" imgW="6857143" imgH="48963" progId="MS_ClipArt_Gallery.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1529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05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EF278C-5402-4E21-8C3D-F283D455813E}" type="datetime4">
              <a:rPr lang="en-US">
                <a:solidFill>
                  <a:srgbClr val="000000"/>
                </a:solidFill>
              </a:rPr>
              <a:pPr>
                <a:defRPr/>
              </a:pPr>
              <a:t>April 20,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206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8" name="Rectangle 20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8B8E43-BE1D-45E8-AF18-49E01D1A9CE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972051"/>
      </p:ext>
    </p:extLst>
  </p:cSld>
  <p:clrMapOvr>
    <a:masterClrMapping/>
  </p:clrMapOvr>
  <p:transition>
    <p:zo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3"/>
          <p:cNvGraphicFramePr>
            <a:graphicFrameLocks/>
          </p:cNvGraphicFramePr>
          <p:nvPr userDrawn="1"/>
        </p:nvGraphicFramePr>
        <p:xfrm>
          <a:off x="381000" y="1143000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Clip" r:id="rId3" imgW="6857143" imgH="48963" progId="MS_ClipArt_Gallery.5">
                  <p:embed/>
                </p:oleObj>
              </mc:Choice>
              <mc:Fallback>
                <p:oleObj name="Clip" r:id="rId3" imgW="6857143" imgH="48963" progId="MS_ClipArt_Gallery.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84582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000500"/>
            <a:ext cx="84582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5907651-08C1-4037-BEBC-26830FFB15E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758965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487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3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6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31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062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62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5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2D9BC-4DE2-405A-BC12-9EF3F7007F21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950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228600"/>
            <a:ext cx="7716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47800"/>
            <a:ext cx="84582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332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944302-73B8-4051-BE61-173B04127450}" type="datetime4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April 20,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32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47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1332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6BEB1D6-317E-448B-B0D4-07C70D544ECD}" type="slidenum">
              <a:rPr lang="en-U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1031" name="Object 23"/>
          <p:cNvGraphicFramePr>
            <a:graphicFrameLocks/>
          </p:cNvGraphicFramePr>
          <p:nvPr userDrawn="1"/>
        </p:nvGraphicFramePr>
        <p:xfrm>
          <a:off x="381000" y="1143000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Clip" r:id="rId18" imgW="6857143" imgH="48963" progId="MS_ClipArt_Gallery.5">
                  <p:embed/>
                </p:oleObj>
              </mc:Choice>
              <mc:Fallback>
                <p:oleObj name="Clip" r:id="rId18" imgW="6857143" imgH="48963" progId="MS_ClipArt_Gallery.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5259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transition>
    <p:zoom/>
  </p:transition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OLAP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81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10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78" y="20436"/>
            <a:ext cx="8974122" cy="47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4990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11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9" y="116632"/>
            <a:ext cx="9116311" cy="454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468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12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6" y="476672"/>
            <a:ext cx="9120704" cy="436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1451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13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8" y="188640"/>
            <a:ext cx="9111172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1253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14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648"/>
            <a:ext cx="9047413" cy="43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30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" y="188640"/>
            <a:ext cx="9129834" cy="484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6703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16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56"/>
            <a:ext cx="9199881" cy="484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4205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" y="332656"/>
            <a:ext cx="8924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531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err="1" smtClean="0"/>
              <a:t>DataCube</a:t>
            </a:r>
            <a:endParaRPr lang="en-US" altLang="en-US" dirty="0" smtClean="0"/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18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59" y="1595554"/>
            <a:ext cx="9112561" cy="450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9748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19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3" y="82899"/>
            <a:ext cx="8787912" cy="67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0185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"/>
            <a:ext cx="9080360" cy="628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536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3" y="80262"/>
            <a:ext cx="9055557" cy="46547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018" y="3633093"/>
            <a:ext cx="4397482" cy="32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0081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" y="0"/>
            <a:ext cx="9134639" cy="65145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50604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22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652"/>
            <a:ext cx="8947047" cy="38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5807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23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9" y="0"/>
            <a:ext cx="9036496" cy="67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4557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DW Implementation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0" y="1371600"/>
            <a:ext cx="9039270" cy="55062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55909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25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2" y="188640"/>
            <a:ext cx="9001144" cy="65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1880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26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47537"/>
            <a:ext cx="8947031" cy="642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5504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" y="116632"/>
            <a:ext cx="9030904" cy="59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5032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28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188640"/>
            <a:ext cx="9041619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3678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29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" y="75703"/>
            <a:ext cx="9138408" cy="626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8426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3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32"/>
            <a:ext cx="920497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306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30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36050"/>
            <a:ext cx="8964488" cy="621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7725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31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8639"/>
            <a:ext cx="9036496" cy="607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2296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4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32"/>
            <a:ext cx="9096274" cy="44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8730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640"/>
            <a:ext cx="9144000" cy="456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6131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640"/>
            <a:ext cx="9144000" cy="47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9741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640"/>
            <a:ext cx="9144000" cy="447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3624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8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04" y="116632"/>
            <a:ext cx="8762391" cy="47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4694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smtClean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9</a:t>
            </a:fld>
            <a:endParaRPr lang="en-US" altLang="en-US" sz="1200" b="1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" y="332656"/>
            <a:ext cx="9045313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1222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49</Words>
  <Application>Microsoft Office PowerPoint</Application>
  <PresentationFormat>On-screen Show (4:3)</PresentationFormat>
  <Paragraphs>48</Paragraphs>
  <Slides>31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Tahoma</vt:lpstr>
      <vt:lpstr>Wingdings</vt:lpstr>
      <vt:lpstr>Office Theme</vt:lpstr>
      <vt:lpstr>Blends</vt:lpstr>
      <vt:lpstr>Clip</vt:lpstr>
      <vt:lpstr>OLAP</vt:lpstr>
      <vt:lpstr>Agenda</vt:lpstr>
      <vt:lpstr>PowerPoint Presentation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DataCube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DW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Accuracy and Error Measures</dc:title>
  <dc:creator>Admin</dc:creator>
  <cp:lastModifiedBy>Admin</cp:lastModifiedBy>
  <cp:revision>18</cp:revision>
  <dcterms:created xsi:type="dcterms:W3CDTF">2019-09-27T17:09:11Z</dcterms:created>
  <dcterms:modified xsi:type="dcterms:W3CDTF">2022-04-20T09:10:22Z</dcterms:modified>
</cp:coreProperties>
</file>